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2008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FE68E-3858-ED0A-E695-EEE95B046C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59" y="2166365"/>
            <a:ext cx="11471565" cy="1086790"/>
          </a:xfrm>
        </p:spPr>
        <p:txBody>
          <a:bodyPr/>
          <a:lstStyle/>
          <a:p>
            <a:r>
              <a:rPr lang="pl-PL" sz="5400" b="1" dirty="0">
                <a:solidFill>
                  <a:schemeClr val="bg1"/>
                </a:solidFill>
              </a:rPr>
              <a:t>Botanicapp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0BE61-F112-8416-E4E0-49C455088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253154"/>
            <a:ext cx="10108223" cy="315643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pl-PL" sz="3600" b="1" dirty="0">
                <a:solidFill>
                  <a:schemeClr val="bg1"/>
                </a:solidFill>
              </a:rPr>
              <a:t>CS50x Final Project </a:t>
            </a:r>
          </a:p>
          <a:p>
            <a:pPr algn="r"/>
            <a:endParaRPr lang="pl-PL" dirty="0"/>
          </a:p>
          <a:p>
            <a:pPr algn="r"/>
            <a:endParaRPr lang="pl-PL" dirty="0"/>
          </a:p>
          <a:p>
            <a:pPr algn="r"/>
            <a:endParaRPr lang="pl-PL" dirty="0"/>
          </a:p>
          <a:p>
            <a:pPr algn="r"/>
            <a:r>
              <a:rPr lang="pl-PL" sz="2400" dirty="0"/>
              <a:t>by Arkadiusz Jędrzejewski (arek_jedrzejewski)</a:t>
            </a:r>
            <a:endParaRPr lang="en-US" sz="2400" dirty="0"/>
          </a:p>
          <a:p>
            <a:pPr algn="r"/>
            <a:r>
              <a:rPr lang="en-US" sz="2400" dirty="0" err="1"/>
              <a:t>Gda</a:t>
            </a:r>
            <a:r>
              <a:rPr lang="pl-PL" sz="2400" dirty="0"/>
              <a:t>ńsk, Poland</a:t>
            </a:r>
          </a:p>
          <a:p>
            <a:pPr algn="r"/>
            <a:r>
              <a:rPr lang="pl-PL" sz="2400" dirty="0"/>
              <a:t>2022-09-19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934956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34CF-DE9F-7C4E-7D2B-6BEA0FAA3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77" y="284176"/>
            <a:ext cx="10846322" cy="1508760"/>
          </a:xfrm>
        </p:spPr>
        <p:txBody>
          <a:bodyPr/>
          <a:lstStyle/>
          <a:p>
            <a:r>
              <a:rPr lang="en-US" dirty="0"/>
              <a:t>permissions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EA2B8-FE3E-124B-D8FA-214F658A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185" y="2011680"/>
            <a:ext cx="3673629" cy="4206240"/>
          </a:xfrm>
        </p:spPr>
        <p:txBody>
          <a:bodyPr/>
          <a:lstStyle/>
          <a:p>
            <a:r>
              <a:rPr lang="en-US" dirty="0"/>
              <a:t>App requires Camera permission. User will be prompted to grant it.</a:t>
            </a:r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D8C9E3A-EAB7-8E04-F197-2E71FCFD6A94}"/>
              </a:ext>
            </a:extLst>
          </p:cNvPr>
          <p:cNvSpPr txBox="1">
            <a:spLocks/>
          </p:cNvSpPr>
          <p:nvPr/>
        </p:nvSpPr>
        <p:spPr>
          <a:xfrm>
            <a:off x="4070838" y="123092"/>
            <a:ext cx="8121162" cy="6450732"/>
          </a:xfrm>
          <a:prstGeom prst="rect">
            <a:avLst/>
          </a:prstGeom>
          <a:solidFill>
            <a:srgbClr val="323232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D32489-A9F1-13D1-D005-B7ED1A147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5726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AAB882-AEEE-27C6-AFA7-AF4C77B7B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397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1614E-4534-ED50-693D-986E2FA9B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Thank you!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31C76-E1BF-B721-72C4-701552782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								That’t it </a:t>
            </a:r>
            <a:r>
              <a:rPr lang="pl-PL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endParaRPr lang="pl-PL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329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1614E-4534-ED50-693D-986E2FA9B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DESCRIPTION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31C76-E1BF-B721-72C4-701552782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CRUD application to maintan your plants</a:t>
            </a:r>
          </a:p>
          <a:p>
            <a:r>
              <a:rPr lang="pl-PL" dirty="0"/>
              <a:t>You can name your plant, add photo and des</a:t>
            </a:r>
            <a:r>
              <a:rPr lang="en-US" dirty="0"/>
              <a:t>cri</a:t>
            </a:r>
            <a:r>
              <a:rPr lang="pl-PL" dirty="0"/>
              <a:t>ption (e. g. watering schedule)</a:t>
            </a:r>
            <a:endParaRPr lang="en-US" dirty="0"/>
          </a:p>
          <a:p>
            <a:r>
              <a:rPr lang="en-US" dirty="0"/>
              <a:t>You can edit or delete persisted plants</a:t>
            </a:r>
          </a:p>
          <a:p>
            <a:r>
              <a:rPr lang="en-US" dirty="0"/>
              <a:t>App uses SQLite database (with usage of Room Framework)</a:t>
            </a:r>
          </a:p>
          <a:p>
            <a:r>
              <a:rPr lang="en-US" dirty="0"/>
              <a:t>Implemented in Kotlin</a:t>
            </a:r>
          </a:p>
          <a:p>
            <a:endParaRPr lang="pl-PL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7263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34CF-DE9F-7C4E-7D2B-6BEA0FAA3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EA2B8-FE3E-124B-D8FA-214F658A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5575950" cy="4206240"/>
          </a:xfrm>
        </p:spPr>
        <p:txBody>
          <a:bodyPr/>
          <a:lstStyle/>
          <a:p>
            <a:r>
              <a:rPr lang="en-US" dirty="0"/>
              <a:t>List of all your plant with photo thumbnail</a:t>
            </a:r>
          </a:p>
          <a:p>
            <a:r>
              <a:rPr lang="en-US" dirty="0"/>
              <a:t>Click on plant to view details page</a:t>
            </a:r>
          </a:p>
          <a:p>
            <a:r>
              <a:rPr lang="en-US" dirty="0"/>
              <a:t>Click on ( + ) button to add new plant</a:t>
            </a:r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D8C9E3A-EAB7-8E04-F197-2E71FCFD6A94}"/>
              </a:ext>
            </a:extLst>
          </p:cNvPr>
          <p:cNvSpPr txBox="1">
            <a:spLocks/>
          </p:cNvSpPr>
          <p:nvPr/>
        </p:nvSpPr>
        <p:spPr>
          <a:xfrm>
            <a:off x="7288823" y="123092"/>
            <a:ext cx="4903177" cy="6450732"/>
          </a:xfrm>
          <a:prstGeom prst="rect">
            <a:avLst/>
          </a:prstGeom>
          <a:solidFill>
            <a:srgbClr val="323232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A7E0ED1-F991-1716-6B53-B569E34E6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D0D23D3-6751-7B69-D6BA-19DB8983EF51}"/>
              </a:ext>
            </a:extLst>
          </p:cNvPr>
          <p:cNvSpPr/>
          <p:nvPr/>
        </p:nvSpPr>
        <p:spPr>
          <a:xfrm>
            <a:off x="10960623" y="5161084"/>
            <a:ext cx="976680" cy="879232"/>
          </a:xfrm>
          <a:prstGeom prst="ellipse">
            <a:avLst/>
          </a:prstGeom>
          <a:noFill/>
          <a:ln w="762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6FBA48-E2E1-EFED-8DD8-A9302894E840}"/>
              </a:ext>
            </a:extLst>
          </p:cNvPr>
          <p:cNvSpPr txBox="1"/>
          <p:nvPr/>
        </p:nvSpPr>
        <p:spPr>
          <a:xfrm>
            <a:off x="11485262" y="4876908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82008"/>
                </a:solidFill>
              </a:rPr>
              <a:t>Click!</a:t>
            </a:r>
            <a:endParaRPr lang="en-GB" b="1" dirty="0">
              <a:solidFill>
                <a:srgbClr val="7820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293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34CF-DE9F-7C4E-7D2B-6BEA0FAA3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EA2B8-FE3E-124B-D8FA-214F658A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5575950" cy="4206240"/>
          </a:xfrm>
        </p:spPr>
        <p:txBody>
          <a:bodyPr/>
          <a:lstStyle/>
          <a:p>
            <a:r>
              <a:rPr lang="en-US" dirty="0"/>
              <a:t>Fields to provide plant name and description</a:t>
            </a:r>
          </a:p>
          <a:p>
            <a:r>
              <a:rPr lang="en-US" dirty="0"/>
              <a:t>Camera button allows to add plant photo</a:t>
            </a:r>
          </a:p>
          <a:p>
            <a:r>
              <a:rPr lang="en-US" dirty="0"/>
              <a:t>Central item (with android logo) allows to preview captured photo </a:t>
            </a:r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D8C9E3A-EAB7-8E04-F197-2E71FCFD6A94}"/>
              </a:ext>
            </a:extLst>
          </p:cNvPr>
          <p:cNvSpPr txBox="1">
            <a:spLocks/>
          </p:cNvSpPr>
          <p:nvPr/>
        </p:nvSpPr>
        <p:spPr>
          <a:xfrm>
            <a:off x="7288823" y="123092"/>
            <a:ext cx="4903177" cy="6450732"/>
          </a:xfrm>
          <a:prstGeom prst="rect">
            <a:avLst/>
          </a:prstGeom>
          <a:solidFill>
            <a:srgbClr val="323232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ABE60A1-9776-E0D0-3C01-D8D078EA2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3E2A7D2-F3D1-6D50-0A4C-3708DCAE7BCE}"/>
              </a:ext>
            </a:extLst>
          </p:cNvPr>
          <p:cNvSpPr/>
          <p:nvPr/>
        </p:nvSpPr>
        <p:spPr>
          <a:xfrm>
            <a:off x="8334375" y="1494692"/>
            <a:ext cx="976680" cy="879232"/>
          </a:xfrm>
          <a:prstGeom prst="ellipse">
            <a:avLst/>
          </a:prstGeom>
          <a:noFill/>
          <a:ln w="762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1A1E5E-F217-FED6-F809-1AA1D8C65692}"/>
              </a:ext>
            </a:extLst>
          </p:cNvPr>
          <p:cNvSpPr txBox="1"/>
          <p:nvPr/>
        </p:nvSpPr>
        <p:spPr>
          <a:xfrm>
            <a:off x="8334375" y="2373924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82008"/>
                </a:solidFill>
              </a:rPr>
              <a:t>Click!</a:t>
            </a:r>
            <a:endParaRPr lang="en-GB" b="1" dirty="0">
              <a:solidFill>
                <a:srgbClr val="7820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760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34CF-DE9F-7C4E-7D2B-6BEA0FAA3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846" y="284176"/>
            <a:ext cx="10811153" cy="1508760"/>
          </a:xfrm>
        </p:spPr>
        <p:txBody>
          <a:bodyPr/>
          <a:lstStyle/>
          <a:p>
            <a:r>
              <a:rPr lang="en-US" dirty="0"/>
              <a:t>camera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EA2B8-FE3E-124B-D8FA-214F658A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846" y="2011680"/>
            <a:ext cx="4016622" cy="4206240"/>
          </a:xfrm>
        </p:spPr>
        <p:txBody>
          <a:bodyPr/>
          <a:lstStyle/>
          <a:p>
            <a:r>
              <a:rPr lang="en-US" dirty="0"/>
              <a:t>This feature allows to capture photo</a:t>
            </a:r>
          </a:p>
          <a:p>
            <a:r>
              <a:rPr lang="en-US" dirty="0"/>
              <a:t>After capturing you can accept or decline created image</a:t>
            </a:r>
          </a:p>
          <a:p>
            <a:r>
              <a:rPr lang="en-US" dirty="0"/>
              <a:t>App returns to ADD VIEW after closing Camera</a:t>
            </a:r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D8C9E3A-EAB7-8E04-F197-2E71FCFD6A94}"/>
              </a:ext>
            </a:extLst>
          </p:cNvPr>
          <p:cNvSpPr txBox="1">
            <a:spLocks/>
          </p:cNvSpPr>
          <p:nvPr/>
        </p:nvSpPr>
        <p:spPr>
          <a:xfrm>
            <a:off x="4123591" y="123092"/>
            <a:ext cx="8068409" cy="6450732"/>
          </a:xfrm>
          <a:prstGeom prst="rect">
            <a:avLst/>
          </a:prstGeom>
          <a:solidFill>
            <a:srgbClr val="323232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A picture containing text, indoor, ceiling&#10;&#10;Description automatically generated">
            <a:extLst>
              <a:ext uri="{FF2B5EF4-FFF2-40B4-BE49-F238E27FC236}">
                <a16:creationId xmlns:a16="http://schemas.microsoft.com/office/drawing/2014/main" id="{280111E3-F974-98EE-13C4-FF95950E2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609" y="0"/>
            <a:ext cx="3857625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AC6EBF-EB9F-6AB0-99C0-C98D6F6A2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63967475-C8D7-18D9-F095-3C2E84EF56B3}"/>
              </a:ext>
            </a:extLst>
          </p:cNvPr>
          <p:cNvSpPr/>
          <p:nvPr/>
        </p:nvSpPr>
        <p:spPr>
          <a:xfrm>
            <a:off x="5797794" y="5462827"/>
            <a:ext cx="914400" cy="720968"/>
          </a:xfrm>
          <a:prstGeom prst="ellipse">
            <a:avLst/>
          </a:prstGeom>
          <a:noFill/>
          <a:ln w="762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57DF44-1AF2-6C32-F837-AF4CD4B4E29C}"/>
              </a:ext>
            </a:extLst>
          </p:cNvPr>
          <p:cNvSpPr txBox="1"/>
          <p:nvPr/>
        </p:nvSpPr>
        <p:spPr>
          <a:xfrm>
            <a:off x="6617970" y="5937555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82008"/>
                </a:solidFill>
              </a:rPr>
              <a:t>Click!</a:t>
            </a:r>
            <a:endParaRPr lang="en-GB" b="1" dirty="0">
              <a:solidFill>
                <a:srgbClr val="7820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50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34CF-DE9F-7C4E-7D2B-6BEA0FAA3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view (filled)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EA2B8-FE3E-124B-D8FA-214F658A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5575950" cy="4206240"/>
          </a:xfrm>
        </p:spPr>
        <p:txBody>
          <a:bodyPr/>
          <a:lstStyle/>
          <a:p>
            <a:r>
              <a:rPr lang="en-US" dirty="0"/>
              <a:t>Filled form allows </a:t>
            </a:r>
            <a:r>
              <a:rPr lang="pl-PL" dirty="0"/>
              <a:t>y</a:t>
            </a:r>
            <a:r>
              <a:rPr lang="en-US" dirty="0" err="1"/>
              <a:t>ou</a:t>
            </a:r>
            <a:r>
              <a:rPr lang="en-US" dirty="0"/>
              <a:t> to create new plant</a:t>
            </a:r>
          </a:p>
          <a:p>
            <a:r>
              <a:rPr lang="en-US" dirty="0"/>
              <a:t>Next app is returning to MAIN VIEW</a:t>
            </a:r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D8C9E3A-EAB7-8E04-F197-2E71FCFD6A94}"/>
              </a:ext>
            </a:extLst>
          </p:cNvPr>
          <p:cNvSpPr txBox="1">
            <a:spLocks/>
          </p:cNvSpPr>
          <p:nvPr/>
        </p:nvSpPr>
        <p:spPr>
          <a:xfrm>
            <a:off x="7288823" y="123092"/>
            <a:ext cx="4903177" cy="6450732"/>
          </a:xfrm>
          <a:prstGeom prst="rect">
            <a:avLst/>
          </a:prstGeom>
          <a:solidFill>
            <a:srgbClr val="323232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C3A3E86-F980-468A-4057-9FDECB6DC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D26411B-9BB9-84B6-81FF-2DFF1EA2FC13}"/>
              </a:ext>
            </a:extLst>
          </p:cNvPr>
          <p:cNvSpPr/>
          <p:nvPr/>
        </p:nvSpPr>
        <p:spPr>
          <a:xfrm>
            <a:off x="8473953" y="5380892"/>
            <a:ext cx="3578468" cy="553916"/>
          </a:xfrm>
          <a:prstGeom prst="ellipse">
            <a:avLst/>
          </a:prstGeom>
          <a:noFill/>
          <a:ln w="762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B2FE19-1132-7B29-EF93-CFABFE40AAC7}"/>
              </a:ext>
            </a:extLst>
          </p:cNvPr>
          <p:cNvSpPr txBox="1"/>
          <p:nvPr/>
        </p:nvSpPr>
        <p:spPr>
          <a:xfrm>
            <a:off x="11353295" y="5134680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82008"/>
                </a:solidFill>
              </a:rPr>
              <a:t>Click!</a:t>
            </a:r>
            <a:endParaRPr lang="en-GB" b="1" dirty="0">
              <a:solidFill>
                <a:srgbClr val="7820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988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34CF-DE9F-7C4E-7D2B-6BEA0FAA3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315" y="284176"/>
            <a:ext cx="10661684" cy="1508760"/>
          </a:xfrm>
        </p:spPr>
        <p:txBody>
          <a:bodyPr/>
          <a:lstStyle/>
          <a:p>
            <a:r>
              <a:rPr lang="en-US" dirty="0"/>
              <a:t>Main view with new plant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EA2B8-FE3E-124B-D8FA-214F658A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5575950" cy="4206240"/>
          </a:xfrm>
        </p:spPr>
        <p:txBody>
          <a:bodyPr/>
          <a:lstStyle/>
          <a:p>
            <a:r>
              <a:rPr lang="en-US" dirty="0"/>
              <a:t>You can click on chosen plant to open its details</a:t>
            </a:r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D8C9E3A-EAB7-8E04-F197-2E71FCFD6A94}"/>
              </a:ext>
            </a:extLst>
          </p:cNvPr>
          <p:cNvSpPr txBox="1">
            <a:spLocks/>
          </p:cNvSpPr>
          <p:nvPr/>
        </p:nvSpPr>
        <p:spPr>
          <a:xfrm>
            <a:off x="7288823" y="123092"/>
            <a:ext cx="4903177" cy="6450732"/>
          </a:xfrm>
          <a:prstGeom prst="rect">
            <a:avLst/>
          </a:prstGeom>
          <a:solidFill>
            <a:srgbClr val="323232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B4BEDA-90CA-910A-654D-97893DCDE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2B972CB9-F9D2-01A0-DD9F-15FCC98F9190}"/>
              </a:ext>
            </a:extLst>
          </p:cNvPr>
          <p:cNvSpPr/>
          <p:nvPr/>
        </p:nvSpPr>
        <p:spPr>
          <a:xfrm>
            <a:off x="8423032" y="4387362"/>
            <a:ext cx="3578468" cy="1037492"/>
          </a:xfrm>
          <a:prstGeom prst="ellipse">
            <a:avLst/>
          </a:prstGeom>
          <a:noFill/>
          <a:ln w="762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D2207-5EC3-52BF-254F-5947DAB6E205}"/>
              </a:ext>
            </a:extLst>
          </p:cNvPr>
          <p:cNvSpPr txBox="1"/>
          <p:nvPr/>
        </p:nvSpPr>
        <p:spPr>
          <a:xfrm>
            <a:off x="8423032" y="5294354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82008"/>
                </a:solidFill>
              </a:rPr>
              <a:t>Click!</a:t>
            </a:r>
            <a:endParaRPr lang="en-GB" b="1" dirty="0">
              <a:solidFill>
                <a:srgbClr val="7820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277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34CF-DE9F-7C4E-7D2B-6BEA0FAA3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EA2B8-FE3E-124B-D8FA-214F658A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5575950" cy="4206240"/>
          </a:xfrm>
        </p:spPr>
        <p:txBody>
          <a:bodyPr/>
          <a:lstStyle/>
          <a:p>
            <a:r>
              <a:rPr lang="en-US" dirty="0"/>
              <a:t>Here you can see everything about your plant</a:t>
            </a:r>
          </a:p>
          <a:p>
            <a:r>
              <a:rPr lang="en-US" dirty="0"/>
              <a:t>Click on Pen Icon to edit this plant</a:t>
            </a:r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D8C9E3A-EAB7-8E04-F197-2E71FCFD6A94}"/>
              </a:ext>
            </a:extLst>
          </p:cNvPr>
          <p:cNvSpPr txBox="1">
            <a:spLocks/>
          </p:cNvSpPr>
          <p:nvPr/>
        </p:nvSpPr>
        <p:spPr>
          <a:xfrm>
            <a:off x="7288823" y="123092"/>
            <a:ext cx="4903177" cy="6450732"/>
          </a:xfrm>
          <a:prstGeom prst="rect">
            <a:avLst/>
          </a:prstGeom>
          <a:solidFill>
            <a:srgbClr val="323232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8336FC-959A-AC97-D5FC-3DB9849A1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E576CA7-B16A-6F8A-D3C0-33EDEDACD40D}"/>
              </a:ext>
            </a:extLst>
          </p:cNvPr>
          <p:cNvSpPr/>
          <p:nvPr/>
        </p:nvSpPr>
        <p:spPr>
          <a:xfrm>
            <a:off x="11214162" y="1503485"/>
            <a:ext cx="920966" cy="844061"/>
          </a:xfrm>
          <a:prstGeom prst="ellipse">
            <a:avLst/>
          </a:prstGeom>
          <a:noFill/>
          <a:ln w="762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DF36D8-A23E-53AE-8FD9-091B74CF5C54}"/>
              </a:ext>
            </a:extLst>
          </p:cNvPr>
          <p:cNvSpPr txBox="1"/>
          <p:nvPr/>
        </p:nvSpPr>
        <p:spPr>
          <a:xfrm>
            <a:off x="11214162" y="2347546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82008"/>
                </a:solidFill>
              </a:rPr>
              <a:t>Click!</a:t>
            </a:r>
            <a:endParaRPr lang="en-GB" b="1" dirty="0">
              <a:solidFill>
                <a:srgbClr val="7820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111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34CF-DE9F-7C4E-7D2B-6BEA0FAA3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EA2B8-FE3E-124B-D8FA-214F658A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5575950" cy="4206240"/>
          </a:xfrm>
        </p:spPr>
        <p:txBody>
          <a:bodyPr/>
          <a:lstStyle/>
          <a:p>
            <a:r>
              <a:rPr lang="en-US" dirty="0"/>
              <a:t>Edit demanded information</a:t>
            </a:r>
          </a:p>
          <a:p>
            <a:r>
              <a:rPr lang="en-US" dirty="0"/>
              <a:t>You can change photo as well</a:t>
            </a:r>
          </a:p>
          <a:p>
            <a:r>
              <a:rPr lang="en-US" dirty="0"/>
              <a:t>Confirm changes by clicking UPDATE - you will be redirected to DETAILS PAGE</a:t>
            </a:r>
          </a:p>
          <a:p>
            <a:endParaRPr lang="en-US" dirty="0"/>
          </a:p>
          <a:p>
            <a:r>
              <a:rPr lang="en-US" dirty="0"/>
              <a:t>Also, you can delete this plant from database by clicking Trashcan Icon</a:t>
            </a:r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D8C9E3A-EAB7-8E04-F197-2E71FCFD6A94}"/>
              </a:ext>
            </a:extLst>
          </p:cNvPr>
          <p:cNvSpPr txBox="1">
            <a:spLocks/>
          </p:cNvSpPr>
          <p:nvPr/>
        </p:nvSpPr>
        <p:spPr>
          <a:xfrm>
            <a:off x="7288823" y="123092"/>
            <a:ext cx="4903177" cy="6450732"/>
          </a:xfrm>
          <a:prstGeom prst="rect">
            <a:avLst/>
          </a:prstGeom>
          <a:solidFill>
            <a:srgbClr val="323232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BF5CDC-4901-5983-F269-1C6D36CC1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AFDD221-DFA9-3A1F-3F01-A7B59E8363EE}"/>
              </a:ext>
            </a:extLst>
          </p:cNvPr>
          <p:cNvSpPr/>
          <p:nvPr/>
        </p:nvSpPr>
        <p:spPr>
          <a:xfrm>
            <a:off x="8473953" y="5109374"/>
            <a:ext cx="3578468" cy="1037492"/>
          </a:xfrm>
          <a:prstGeom prst="ellipse">
            <a:avLst/>
          </a:prstGeom>
          <a:noFill/>
          <a:ln w="762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B84734-FD08-5457-26C5-57AE23208AA6}"/>
              </a:ext>
            </a:extLst>
          </p:cNvPr>
          <p:cNvSpPr txBox="1"/>
          <p:nvPr/>
        </p:nvSpPr>
        <p:spPr>
          <a:xfrm>
            <a:off x="8473953" y="5962200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82008"/>
                </a:solidFill>
              </a:rPr>
              <a:t>Click!</a:t>
            </a:r>
            <a:endParaRPr lang="en-GB" b="1" dirty="0">
              <a:solidFill>
                <a:srgbClr val="782008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AA6CAA2-744E-08BB-4E07-E01BE5295734}"/>
              </a:ext>
            </a:extLst>
          </p:cNvPr>
          <p:cNvSpPr/>
          <p:nvPr/>
        </p:nvSpPr>
        <p:spPr>
          <a:xfrm>
            <a:off x="11214162" y="1503485"/>
            <a:ext cx="920966" cy="844061"/>
          </a:xfrm>
          <a:prstGeom prst="ellipse">
            <a:avLst/>
          </a:prstGeom>
          <a:noFill/>
          <a:ln w="762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70BDD9-F340-1F37-8738-AB1337E7A9F1}"/>
              </a:ext>
            </a:extLst>
          </p:cNvPr>
          <p:cNvSpPr txBox="1"/>
          <p:nvPr/>
        </p:nvSpPr>
        <p:spPr>
          <a:xfrm>
            <a:off x="11214162" y="2347546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82008"/>
                </a:solidFill>
              </a:rPr>
              <a:t>Click!</a:t>
            </a:r>
            <a:endParaRPr lang="en-GB" b="1" dirty="0">
              <a:solidFill>
                <a:srgbClr val="7820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137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41</TotalTime>
  <Words>279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Corbel</vt:lpstr>
      <vt:lpstr>Wingdings</vt:lpstr>
      <vt:lpstr>Banded</vt:lpstr>
      <vt:lpstr>Botanicapp</vt:lpstr>
      <vt:lpstr>DESCRIPTION</vt:lpstr>
      <vt:lpstr>Main view</vt:lpstr>
      <vt:lpstr>add view</vt:lpstr>
      <vt:lpstr>camera</vt:lpstr>
      <vt:lpstr>Add view (filled)</vt:lpstr>
      <vt:lpstr>Main view with new plant</vt:lpstr>
      <vt:lpstr>Details view</vt:lpstr>
      <vt:lpstr>Update view</vt:lpstr>
      <vt:lpstr>permissions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Botanicapp</dc:title>
  <dc:creator>Arkadiusz Jedrzejewski</dc:creator>
  <cp:lastModifiedBy>Arkadiusz Jedrzejewski</cp:lastModifiedBy>
  <cp:revision>1</cp:revision>
  <dcterms:created xsi:type="dcterms:W3CDTF">2022-09-19T12:00:17Z</dcterms:created>
  <dcterms:modified xsi:type="dcterms:W3CDTF">2022-09-19T12:41:51Z</dcterms:modified>
</cp:coreProperties>
</file>

<file path=docProps/thumbnail.jpeg>
</file>